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3831" autoAdjust="0"/>
  </p:normalViewPr>
  <p:slideViewPr>
    <p:cSldViewPr snapToGrid="0">
      <p:cViewPr>
        <p:scale>
          <a:sx n="60" d="100"/>
          <a:sy n="60" d="100"/>
        </p:scale>
        <p:origin x="19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2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9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7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3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1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9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6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2EAD-4C08-4C52-BF5E-1898ED9F381D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FBBB-2AD0-4E72-8C68-1117AA1F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e Skating | Broomball | Destination Door County">
            <a:extLst>
              <a:ext uri="{FF2B5EF4-FFF2-40B4-BE49-F238E27FC236}">
                <a16:creationId xmlns:a16="http://schemas.microsoft.com/office/drawing/2014/main" id="{F7BE1575-B0F7-4493-9FAE-8CA4712F3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6" y="2757591"/>
            <a:ext cx="5571068" cy="362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6394BA6-5F46-44CE-9B0F-221FEA8C886D}"/>
              </a:ext>
            </a:extLst>
          </p:cNvPr>
          <p:cNvSpPr txBox="1"/>
          <p:nvPr/>
        </p:nvSpPr>
        <p:spPr>
          <a:xfrm>
            <a:off x="185057" y="110903"/>
            <a:ext cx="6487886" cy="8458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5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Recommended Risk Management &amp; Safety Guidelines for Skating Rinks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Rinks to be checked on a regular basis – particularly in adverse weather conditions when temperatures   can drastically fluctuate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Ice surface should be free of stones, other debris and hazards (e.g.: cracks or frost boils)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Fresh snow should be cleared to ensure safe, even surface conditions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There should be ample lighting around the rink for night skating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Outdoor rink/ice thickness is recommended at 2 to 2.5 inches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Rink boards (including pop-up snowbank rinks) to be installed properly without protruding stakes or other materials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Permanent signage should be posted in a location easily visible from the rink, including information such as: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Hours of Operation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Rules of Conduct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Alcohol Prohibited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Helmets and Safety Gear is </a:t>
            </a:r>
            <a:r>
              <a:rPr lang="en-CA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strongly recommended</a:t>
            </a: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all skaters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Children should be actively supervised by a responsible person/adult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Use of cell phones and/or headphones while on the ice is not recommended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Carrying an infant on the ice is not recommended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Skaters should skate at a safe speed – faster skaters to the outside of the rink with slower skaters closer to the middle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No loitering along rink boards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Skating in a manner that endangers or interferes with other skater’s safety or   pleasure is strictly forbidden. Individuals displaying unsafe or inappropriate behaviour on or off the ice will be asked to leave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No fighting, pushing, checking, foul language, smoking, spitting or high sticking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The Community League reserves the right to revoke privileges from any person who does not follow rules, shows unacceptable conduct, or for any other just cause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Community League assumes no responsibility for the actions of individual and/or group users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   Skaters use rink at your own risk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0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CA" sz="105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The above guidelines are recommended “best practices” for all Edmonton &amp; Area Community Leagues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5CB10AE9-7AE2-4D31-ABAE-158BDDC16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262" y="8606661"/>
            <a:ext cx="1903476" cy="42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4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342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Reception Desk</dc:creator>
  <cp:lastModifiedBy>Reception Desk</cp:lastModifiedBy>
  <cp:revision>2</cp:revision>
  <dcterms:created xsi:type="dcterms:W3CDTF">2021-11-16T20:16:18Z</dcterms:created>
  <dcterms:modified xsi:type="dcterms:W3CDTF">2021-11-16T21:05:38Z</dcterms:modified>
</cp:coreProperties>
</file>